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259" r:id="rId7"/>
    <p:sldId id="264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3130-7D0E-4841-9968-049ABD674C0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1BA5-A53F-4012-901D-25DFB7CA4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Decomposition/Deposition and Excretion</a:t>
            </a:r>
          </a:p>
          <a:p>
            <a:pPr lvl="1"/>
            <a:r>
              <a:rPr lang="en-US" dirty="0" smtClean="0"/>
              <a:t>Dead animals/waste converted to ammonia (NH</a:t>
            </a:r>
            <a:r>
              <a:rPr lang="en-US" sz="14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Bacterial Nitrogen Fixation</a:t>
            </a:r>
          </a:p>
          <a:p>
            <a:pPr lvl="1"/>
            <a:r>
              <a:rPr lang="en-US" dirty="0" smtClean="0"/>
              <a:t>Bacteria convert nitrogen into ammonia (NH</a:t>
            </a:r>
            <a:r>
              <a:rPr lang="en-US" sz="16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Atmospheric Nitrogen Fixation</a:t>
            </a:r>
          </a:p>
          <a:p>
            <a:pPr lvl="1"/>
            <a:r>
              <a:rPr lang="en-US" dirty="0" smtClean="0"/>
              <a:t>Atmosphere converts nitrogen into nitrates/nitrites</a:t>
            </a:r>
          </a:p>
          <a:p>
            <a:r>
              <a:rPr lang="en-US" b="1" dirty="0" err="1" smtClean="0"/>
              <a:t>Denitrification</a:t>
            </a:r>
            <a:endParaRPr lang="en-US" b="1" dirty="0" smtClean="0"/>
          </a:p>
          <a:p>
            <a:pPr lvl="1"/>
            <a:r>
              <a:rPr lang="en-US" dirty="0" smtClean="0"/>
              <a:t>Bacteria converts NO</a:t>
            </a:r>
            <a:r>
              <a:rPr lang="en-US" sz="1400" dirty="0" smtClean="0"/>
              <a:t>3</a:t>
            </a:r>
            <a:r>
              <a:rPr lang="en-US" dirty="0" smtClean="0"/>
              <a:t>/NO</a:t>
            </a:r>
            <a:r>
              <a:rPr lang="en-US" sz="1400" dirty="0" smtClean="0"/>
              <a:t>2</a:t>
            </a:r>
            <a:r>
              <a:rPr lang="en-US" dirty="0" smtClean="0"/>
              <a:t> into nitrogen gas</a:t>
            </a:r>
          </a:p>
          <a:p>
            <a:r>
              <a:rPr lang="en-US" b="1" dirty="0" smtClean="0"/>
              <a:t>NH</a:t>
            </a:r>
            <a:r>
              <a:rPr lang="en-US" sz="1600" b="1" dirty="0" smtClean="0"/>
              <a:t>3</a:t>
            </a:r>
            <a:r>
              <a:rPr lang="en-US" b="1" dirty="0" smtClean="0"/>
              <a:t> converted into Nitrates/Nitrites (NO</a:t>
            </a:r>
            <a:r>
              <a:rPr lang="en-US" sz="1600" b="1" dirty="0" smtClean="0"/>
              <a:t>3</a:t>
            </a:r>
            <a:r>
              <a:rPr lang="en-US" b="1" dirty="0" smtClean="0"/>
              <a:t>/NO</a:t>
            </a:r>
            <a:r>
              <a:rPr lang="en-US" sz="1600" b="1" dirty="0" smtClean="0"/>
              <a:t>2</a:t>
            </a:r>
            <a:r>
              <a:rPr lang="en-US" b="1" dirty="0" smtClean="0"/>
              <a:t>) by bacteria in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4" name="Content Placeholder 3" descr="35d Water 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800238"/>
            <a:ext cx="7032923" cy="5057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Evaporation</a:t>
            </a:r>
          </a:p>
          <a:p>
            <a:pPr lvl="1"/>
            <a:r>
              <a:rPr lang="en-US" dirty="0" smtClean="0"/>
              <a:t>Water changing into gas</a:t>
            </a:r>
          </a:p>
          <a:p>
            <a:pPr lvl="1"/>
            <a:r>
              <a:rPr lang="en-US" dirty="0" smtClean="0"/>
              <a:t>Happens on the </a:t>
            </a:r>
            <a:r>
              <a:rPr lang="en-US" b="1" u="sng" dirty="0" smtClean="0"/>
              <a:t>surface of a liquid</a:t>
            </a:r>
            <a:endParaRPr lang="en-US" b="1" u="sng" dirty="0"/>
          </a:p>
          <a:p>
            <a:r>
              <a:rPr lang="en-US" b="1" dirty="0"/>
              <a:t>Transpiration </a:t>
            </a:r>
            <a:endParaRPr lang="en-US" b="1" dirty="0" smtClean="0"/>
          </a:p>
          <a:p>
            <a:pPr lvl="1"/>
            <a:r>
              <a:rPr lang="en-US" dirty="0" smtClean="0"/>
              <a:t>Water changing into gas</a:t>
            </a:r>
          </a:p>
          <a:p>
            <a:pPr lvl="1"/>
            <a:r>
              <a:rPr lang="en-US" dirty="0" smtClean="0"/>
              <a:t>Happens </a:t>
            </a:r>
            <a:r>
              <a:rPr lang="en-US" b="1" u="sng" dirty="0" smtClean="0"/>
              <a:t>from leaves of plants</a:t>
            </a:r>
            <a:endParaRPr lang="en-US" b="1" u="sng" dirty="0"/>
          </a:p>
          <a:p>
            <a:r>
              <a:rPr lang="en-US" b="1" dirty="0" smtClean="0"/>
              <a:t>Condensation</a:t>
            </a:r>
          </a:p>
          <a:p>
            <a:pPr lvl="1"/>
            <a:r>
              <a:rPr lang="en-US" dirty="0" smtClean="0"/>
              <a:t>Gas changing into liquid</a:t>
            </a:r>
            <a:endParaRPr lang="en-US" dirty="0"/>
          </a:p>
          <a:p>
            <a:r>
              <a:rPr lang="en-US" b="1" dirty="0" smtClean="0"/>
              <a:t>Precipitation</a:t>
            </a:r>
          </a:p>
          <a:p>
            <a:pPr lvl="1"/>
            <a:r>
              <a:rPr lang="en-US" dirty="0" smtClean="0"/>
              <a:t>Rain from clouds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35d Water 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807" y="4086238"/>
            <a:ext cx="3854193" cy="277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5d Water 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807" y="4086238"/>
            <a:ext cx="3854193" cy="2771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Runoff</a:t>
            </a:r>
          </a:p>
          <a:p>
            <a:pPr lvl="1"/>
            <a:r>
              <a:rPr lang="en-US" dirty="0" smtClean="0"/>
              <a:t>Water running down surface to river/stream</a:t>
            </a:r>
          </a:p>
          <a:p>
            <a:r>
              <a:rPr lang="en-US" b="1" dirty="0" smtClean="0"/>
              <a:t>Seepage</a:t>
            </a:r>
          </a:p>
          <a:p>
            <a:pPr lvl="1"/>
            <a:r>
              <a:rPr lang="en-US" dirty="0" smtClean="0"/>
              <a:t> Water going into soil</a:t>
            </a:r>
          </a:p>
          <a:p>
            <a:r>
              <a:rPr lang="en-US" b="1" dirty="0" smtClean="0"/>
              <a:t>Root Uptake</a:t>
            </a:r>
          </a:p>
          <a:p>
            <a:pPr lvl="1"/>
            <a:r>
              <a:rPr lang="en-US" dirty="0" smtClean="0"/>
              <a:t>Water entering plants through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pic>
        <p:nvPicPr>
          <p:cNvPr id="4" name="Content Placeholder 3" descr="35e Carbon 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0772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5e Carbon 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92670"/>
            <a:ext cx="4191000" cy="296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LAND</a:t>
            </a:r>
          </a:p>
          <a:p>
            <a:r>
              <a:rPr lang="en-US" b="1" dirty="0" smtClean="0"/>
              <a:t>Photosynthesis</a:t>
            </a:r>
          </a:p>
          <a:p>
            <a:pPr lvl="1"/>
            <a:r>
              <a:rPr lang="en-US" dirty="0" smtClean="0"/>
              <a:t>Carbon becomes carbohydrates </a:t>
            </a:r>
            <a:r>
              <a:rPr lang="en-US" b="1" dirty="0" smtClean="0"/>
              <a:t>(ORGANIC)</a:t>
            </a:r>
            <a:r>
              <a:rPr lang="en-US" dirty="0" smtClean="0"/>
              <a:t> </a:t>
            </a:r>
            <a:endParaRPr lang="en-US" sz="1700" dirty="0" smtClean="0"/>
          </a:p>
          <a:p>
            <a:r>
              <a:rPr lang="en-US" b="1" dirty="0" smtClean="0"/>
              <a:t>Feeding</a:t>
            </a:r>
            <a:endParaRPr lang="en-US" dirty="0" smtClean="0"/>
          </a:p>
          <a:p>
            <a:pPr lvl="1"/>
            <a:r>
              <a:rPr lang="en-US" dirty="0" smtClean="0"/>
              <a:t>Animals digest carbohydrates</a:t>
            </a:r>
          </a:p>
          <a:p>
            <a:r>
              <a:rPr lang="en-US" b="1" dirty="0" smtClean="0"/>
              <a:t>Respiration &amp; Human Activity </a:t>
            </a:r>
            <a:endParaRPr lang="en-US" dirty="0" smtClean="0"/>
          </a:p>
          <a:p>
            <a:pPr lvl="1"/>
            <a:r>
              <a:rPr lang="en-US" dirty="0" smtClean="0"/>
              <a:t>Release CO</a:t>
            </a:r>
            <a:r>
              <a:rPr lang="en-US" sz="1200" dirty="0" smtClean="0"/>
              <a:t>2  </a:t>
            </a:r>
            <a:r>
              <a:rPr lang="en-US" dirty="0" smtClean="0"/>
              <a:t>into atmosphere</a:t>
            </a:r>
          </a:p>
          <a:p>
            <a:pPr lvl="1"/>
            <a:r>
              <a:rPr lang="en-US" dirty="0" smtClean="0"/>
              <a:t>Carbon becomes </a:t>
            </a:r>
            <a:r>
              <a:rPr lang="en-US" b="1" dirty="0" smtClean="0"/>
              <a:t>INORGANIC</a:t>
            </a:r>
            <a:endParaRPr lang="en-US" sz="1300" b="1" dirty="0" smtClean="0"/>
          </a:p>
          <a:p>
            <a:r>
              <a:rPr lang="en-US" b="1" dirty="0" smtClean="0"/>
              <a:t>Decomposition</a:t>
            </a:r>
            <a:endParaRPr lang="en-US" dirty="0" smtClean="0"/>
          </a:p>
          <a:p>
            <a:pPr lvl="1"/>
            <a:r>
              <a:rPr lang="en-US" dirty="0" smtClean="0"/>
              <a:t>Dead animals decompose</a:t>
            </a:r>
          </a:p>
          <a:p>
            <a:r>
              <a:rPr lang="en-US" b="1" dirty="0" smtClean="0"/>
              <a:t>Deposition</a:t>
            </a:r>
            <a:endParaRPr lang="en-US" dirty="0" smtClean="0"/>
          </a:p>
          <a:p>
            <a:pPr lvl="1"/>
            <a:r>
              <a:rPr lang="en-US" dirty="0" smtClean="0"/>
              <a:t>Build up of organic matter</a:t>
            </a:r>
          </a:p>
          <a:p>
            <a:r>
              <a:rPr lang="en-US" b="1" dirty="0" smtClean="0"/>
              <a:t>Fossil Fuels</a:t>
            </a:r>
          </a:p>
          <a:p>
            <a:pPr lvl="1"/>
            <a:r>
              <a:rPr lang="en-US" dirty="0" smtClean="0"/>
              <a:t>Burned by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5e Carbon 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2336" y="4267200"/>
            <a:ext cx="3661664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OCEAN</a:t>
            </a:r>
          </a:p>
          <a:p>
            <a:r>
              <a:rPr lang="en-US" b="1" dirty="0" smtClean="0"/>
              <a:t>Photosynthesis</a:t>
            </a:r>
          </a:p>
          <a:p>
            <a:pPr lvl="1"/>
            <a:r>
              <a:rPr lang="en-US" dirty="0" smtClean="0"/>
              <a:t>Carbon becomes carbonate </a:t>
            </a:r>
            <a:r>
              <a:rPr lang="en-US" b="1" dirty="0" smtClean="0"/>
              <a:t>(ORGANIC)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Feeding</a:t>
            </a:r>
            <a:endParaRPr lang="en-US" dirty="0" smtClean="0"/>
          </a:p>
          <a:p>
            <a:pPr lvl="1"/>
            <a:r>
              <a:rPr lang="en-US" dirty="0" smtClean="0"/>
              <a:t>Animals digest carbonates</a:t>
            </a:r>
          </a:p>
          <a:p>
            <a:r>
              <a:rPr lang="en-US" b="1" dirty="0" smtClean="0"/>
              <a:t>Respiration &amp; Erosion</a:t>
            </a:r>
          </a:p>
          <a:p>
            <a:pPr lvl="1"/>
            <a:r>
              <a:rPr lang="en-US" dirty="0" smtClean="0"/>
              <a:t>Release CO</a:t>
            </a:r>
            <a:r>
              <a:rPr lang="en-US" sz="1600" dirty="0" smtClean="0"/>
              <a:t>2 </a:t>
            </a:r>
            <a:r>
              <a:rPr lang="en-US" dirty="0" smtClean="0"/>
              <a:t>back into atmosphere through ocean</a:t>
            </a:r>
          </a:p>
          <a:p>
            <a:r>
              <a:rPr lang="en-US" b="1" dirty="0" smtClean="0"/>
              <a:t>Deposition</a:t>
            </a:r>
            <a:endParaRPr lang="en-US" dirty="0" smtClean="0"/>
          </a:p>
          <a:p>
            <a:pPr lvl="1"/>
            <a:r>
              <a:rPr lang="en-US" dirty="0" smtClean="0"/>
              <a:t>Carbonates build up on ocean floor</a:t>
            </a:r>
          </a:p>
          <a:p>
            <a:r>
              <a:rPr lang="en-US" b="1" dirty="0" smtClean="0"/>
              <a:t>Uplift</a:t>
            </a:r>
            <a:endParaRPr lang="en-US" dirty="0" smtClean="0"/>
          </a:p>
          <a:p>
            <a:pPr lvl="1"/>
            <a:r>
              <a:rPr lang="en-US" dirty="0" smtClean="0"/>
              <a:t> Earth movement releases CO</a:t>
            </a:r>
            <a:r>
              <a:rPr lang="en-US" sz="1700" dirty="0" smtClean="0"/>
              <a:t>2</a:t>
            </a:r>
            <a:r>
              <a:rPr lang="en-US" dirty="0" smtClean="0"/>
              <a:t> gases</a:t>
            </a:r>
          </a:p>
          <a:p>
            <a:r>
              <a:rPr lang="en-US" b="1" dirty="0" smtClean="0"/>
              <a:t>Volcanic Activity</a:t>
            </a:r>
          </a:p>
          <a:p>
            <a:pPr lvl="1"/>
            <a:r>
              <a:rPr lang="en-US" dirty="0" smtClean="0"/>
              <a:t>Releases CO</a:t>
            </a:r>
            <a:r>
              <a:rPr lang="en-US" sz="1700" dirty="0" smtClean="0"/>
              <a:t>2</a:t>
            </a:r>
            <a:r>
              <a:rPr lang="en-US" dirty="0" smtClean="0"/>
              <a:t> into atmosphere</a:t>
            </a:r>
          </a:p>
          <a:p>
            <a:pPr lvl="1"/>
            <a:r>
              <a:rPr lang="en-US" dirty="0" smtClean="0"/>
              <a:t>Carbon becomes </a:t>
            </a:r>
            <a:r>
              <a:rPr lang="en-US" b="1" dirty="0" smtClean="0"/>
              <a:t>INORGANIC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4" name="Content Placeholder 3" descr="35f Nitrogen 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48700"/>
            <a:ext cx="7952232" cy="560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5f Nitrogen 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224272"/>
            <a:ext cx="3733800" cy="2633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Synthetic Fertilizer </a:t>
            </a:r>
            <a:r>
              <a:rPr lang="en-US" b="1" dirty="0" smtClean="0"/>
              <a:t>Manufacture</a:t>
            </a:r>
          </a:p>
          <a:p>
            <a:pPr lvl="1"/>
            <a:r>
              <a:rPr lang="en-US" dirty="0" smtClean="0"/>
              <a:t>Nitrogen gas used to make fertilizer</a:t>
            </a:r>
            <a:endParaRPr lang="en-US" dirty="0"/>
          </a:p>
          <a:p>
            <a:r>
              <a:rPr lang="en-US" b="1" dirty="0"/>
              <a:t>Uptake by </a:t>
            </a:r>
            <a:r>
              <a:rPr lang="en-US" b="1" dirty="0" smtClean="0"/>
              <a:t>Producers</a:t>
            </a:r>
          </a:p>
          <a:p>
            <a:pPr lvl="1"/>
            <a:r>
              <a:rPr lang="en-US" smtClean="0"/>
              <a:t>Take </a:t>
            </a:r>
            <a:r>
              <a:rPr lang="en-US" dirty="0" smtClean="0"/>
              <a:t>in nitrogen to produce proteins</a:t>
            </a:r>
          </a:p>
          <a:p>
            <a:pPr lvl="1"/>
            <a:r>
              <a:rPr lang="en-US" dirty="0" smtClean="0"/>
              <a:t>Use nitrates/nitrites to make proteins</a:t>
            </a:r>
          </a:p>
          <a:p>
            <a:r>
              <a:rPr lang="en-US" b="1" dirty="0" smtClean="0"/>
              <a:t>Reuse </a:t>
            </a:r>
            <a:r>
              <a:rPr lang="en-US" b="1" dirty="0"/>
              <a:t>by </a:t>
            </a:r>
            <a:r>
              <a:rPr lang="en-US" b="1" dirty="0" smtClean="0"/>
              <a:t>Consumers</a:t>
            </a:r>
          </a:p>
          <a:p>
            <a:pPr lvl="1"/>
            <a:r>
              <a:rPr lang="en-US" dirty="0" smtClean="0"/>
              <a:t>Reuse nitrogen from producers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231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Cycles</vt:lpstr>
      <vt:lpstr>Water Cycle</vt:lpstr>
      <vt:lpstr>Water Cycle</vt:lpstr>
      <vt:lpstr>Water Cycle</vt:lpstr>
      <vt:lpstr>Carbon Cycle</vt:lpstr>
      <vt:lpstr>Carbon Cycle</vt:lpstr>
      <vt:lpstr>Carbon Cycle</vt:lpstr>
      <vt:lpstr>Nitrogen Cycle</vt:lpstr>
      <vt:lpstr>Nitrogen Cycle</vt:lpstr>
      <vt:lpstr>Nitrogen Cycle</vt:lpstr>
    </vt:vector>
  </TitlesOfParts>
  <Company>Howard County Public School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Cycles</dc:title>
  <dc:creator>.</dc:creator>
  <cp:lastModifiedBy>.</cp:lastModifiedBy>
  <cp:revision>15</cp:revision>
  <dcterms:created xsi:type="dcterms:W3CDTF">2012-04-11T00:40:34Z</dcterms:created>
  <dcterms:modified xsi:type="dcterms:W3CDTF">2012-04-18T10:55:26Z</dcterms:modified>
</cp:coreProperties>
</file>